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81" r:id="rId2"/>
    <p:sldId id="282" r:id="rId3"/>
  </p:sldIdLst>
  <p:sldSz cx="12192000" cy="6858000"/>
  <p:notesSz cx="6858000" cy="9144000"/>
  <p:embeddedFontLs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B0902"/>
    <a:srgbClr val="781D2C"/>
    <a:srgbClr val="008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14" autoAdjust="0"/>
    <p:restoredTop sz="75102" autoAdjust="0"/>
  </p:normalViewPr>
  <p:slideViewPr>
    <p:cSldViewPr snapToGrid="0">
      <p:cViewPr varScale="1">
        <p:scale>
          <a:sx n="58" d="100"/>
          <a:sy n="58" d="100"/>
        </p:scale>
        <p:origin x="1392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media/image1.jpe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직각 삼각형 10"/>
          <p:cNvSpPr/>
          <p:nvPr userDrawn="1"/>
        </p:nvSpPr>
        <p:spPr>
          <a:xfrm rot="16200000">
            <a:off x="10855570" y="552157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009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86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640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14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1639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787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2016-11-02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393" y="230188"/>
            <a:ext cx="3959352" cy="1078992"/>
          </a:xfrm>
          <a:prstGeom prst="rect">
            <a:avLst/>
          </a:prstGeom>
        </p:spPr>
      </p:pic>
      <p:sp>
        <p:nvSpPr>
          <p:cNvPr id="7" name="직각 삼각형 6"/>
          <p:cNvSpPr/>
          <p:nvPr userDrawn="1"/>
        </p:nvSpPr>
        <p:spPr>
          <a:xfrm rot="5400000">
            <a:off x="0" y="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RO:BIT_05 </a:t>
            </a:r>
            <a:r>
              <a:rPr lang="ko-KR" altLang="en-US" dirty="0"/>
              <a:t>개선점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PSD</a:t>
            </a:r>
            <a:r>
              <a:rPr lang="ko-KR" altLang="en-US" dirty="0"/>
              <a:t> 인식률 개선 </a:t>
            </a:r>
            <a:r>
              <a:rPr lang="en-US" altLang="ko-KR" dirty="0"/>
              <a:t>– </a:t>
            </a:r>
            <a:r>
              <a:rPr lang="ko-KR" altLang="en-US" dirty="0"/>
              <a:t>각 </a:t>
            </a:r>
            <a:r>
              <a:rPr lang="en-US" altLang="ko-KR" dirty="0"/>
              <a:t>PSD</a:t>
            </a:r>
            <a:r>
              <a:rPr lang="ko-KR" altLang="en-US" dirty="0"/>
              <a:t>마다 적절한 </a:t>
            </a:r>
            <a:r>
              <a:rPr lang="ko-KR" altLang="en-US" dirty="0" err="1"/>
              <a:t>감지값을</a:t>
            </a:r>
            <a:r>
              <a:rPr lang="ko-KR" altLang="en-US" dirty="0"/>
              <a:t> 설정</a:t>
            </a:r>
            <a:endParaRPr lang="en-US" altLang="ko-KR" dirty="0"/>
          </a:p>
          <a:p>
            <a:r>
              <a:rPr lang="ko-KR" altLang="en-US" dirty="0"/>
              <a:t>대회</a:t>
            </a:r>
            <a:r>
              <a:rPr lang="en-US" altLang="ko-KR" dirty="0"/>
              <a:t> </a:t>
            </a:r>
            <a:r>
              <a:rPr lang="ko-KR" altLang="en-US" dirty="0"/>
              <a:t>현장 상황에 따라 로봇 지상고를 수정 가능하도록 개선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KakaoTalk_Video_20161024_1629_41_68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3863" y="2931343"/>
            <a:ext cx="5784273" cy="324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17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일정</a:t>
            </a:r>
          </a:p>
        </p:txBody>
      </p:sp>
      <p:graphicFrame>
        <p:nvGraphicFramePr>
          <p:cNvPr id="10" name="내용 개체 틀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77233416"/>
              </p:ext>
            </p:extLst>
          </p:nvPr>
        </p:nvGraphicFramePr>
        <p:xfrm>
          <a:off x="838200" y="1690688"/>
          <a:ext cx="10515600" cy="46436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29961440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896019553"/>
                    </a:ext>
                  </a:extLst>
                </a:gridCol>
                <a:gridCol w="6309360">
                  <a:extLst>
                    <a:ext uri="{9D8B030D-6E8A-4147-A177-3AD203B41FA5}">
                      <a16:colId xmlns:a16="http://schemas.microsoft.com/office/drawing/2014/main" val="799654350"/>
                    </a:ext>
                  </a:extLst>
                </a:gridCol>
              </a:tblGrid>
              <a:tr h="403691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5520558"/>
                  </a:ext>
                </a:extLst>
              </a:tr>
              <a:tr h="1094214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PSD</a:t>
                      </a:r>
                      <a:r>
                        <a:rPr lang="ko-KR" altLang="en-US" dirty="0"/>
                        <a:t> 인식률 개선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641214"/>
                  </a:ext>
                </a:extLst>
              </a:tr>
              <a:tr h="390477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7020818"/>
                  </a:ext>
                </a:extLst>
              </a:tr>
              <a:tr h="1124258">
                <a:tc gridSpan="3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en-US" altLang="ko-KR" dirty="0"/>
                        <a:t>PSD</a:t>
                      </a:r>
                      <a:r>
                        <a:rPr lang="ko-KR" altLang="en-US" dirty="0"/>
                        <a:t> 인식률 개선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로봇 </a:t>
                      </a:r>
                      <a:r>
                        <a:rPr lang="ko-KR" altLang="en-US" dirty="0" err="1"/>
                        <a:t>지상고</a:t>
                      </a:r>
                      <a:r>
                        <a:rPr lang="ko-KR" altLang="en-US" dirty="0"/>
                        <a:t> 수정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0909523"/>
                  </a:ext>
                </a:extLst>
              </a:tr>
              <a:tr h="390477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r>
                        <a:rPr lang="ko-KR" altLang="en-US" dirty="0"/>
                        <a:t>월 </a:t>
                      </a:r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2619883"/>
                  </a:ext>
                </a:extLst>
              </a:tr>
              <a:tr h="1240493">
                <a:tc gridSpan="3">
                  <a:txBody>
                    <a:bodyPr/>
                    <a:lstStyle/>
                    <a:p>
                      <a:pPr algn="ctr" latinLnBrk="1"/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로봇 </a:t>
                      </a:r>
                      <a:r>
                        <a:rPr lang="ko-KR" altLang="en-US" dirty="0" err="1"/>
                        <a:t>지상고</a:t>
                      </a:r>
                      <a:r>
                        <a:rPr lang="ko-KR" altLang="en-US" dirty="0"/>
                        <a:t> 수정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인식 및 인식 후 알고리즘 개선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6868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2405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11285</TotalTime>
  <Words>56</Words>
  <Application>Microsoft Office PowerPoint</Application>
  <PresentationFormat>와이드스크린</PresentationFormat>
  <Paragraphs>17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Arial</vt:lpstr>
      <vt:lpstr>맑은 고딕</vt:lpstr>
      <vt:lpstr>Office 테마</vt:lpstr>
      <vt:lpstr>RO:BIT_05 개선점</vt:lpstr>
      <vt:lpstr>일정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이민호</cp:lastModifiedBy>
  <cp:revision>456</cp:revision>
  <dcterms:created xsi:type="dcterms:W3CDTF">2015-03-18T10:37:03Z</dcterms:created>
  <dcterms:modified xsi:type="dcterms:W3CDTF">2016-11-02T09:33:55Z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